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60" r:id="rId7"/>
    <p:sldId id="263" r:id="rId8"/>
    <p:sldId id="264" r:id="rId9"/>
    <p:sldId id="265" r:id="rId10"/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75" d="100"/>
          <a:sy n="75" d="100"/>
        </p:scale>
        <p:origin x="429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870" y="92779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4176" y="1176896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8FCEFC-174C-1D32-FD61-412A86A9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58" y="129746"/>
            <a:ext cx="908819" cy="1564418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29" y="89246"/>
            <a:ext cx="1104500" cy="16158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646820" y="2547675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429F33-6BA4-DBB5-865D-C168F8B701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20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! Always!!!</a:t>
            </a:r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 not explode, wins</a:t>
            </a:r>
          </a:p>
          <a:p>
            <a:r>
              <a:rPr lang="en-US" dirty="0"/>
              <a:t>All other cards reduce the HIGHLY LIKELY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Explosion by pulling an exploding kitten</a:t>
            </a:r>
          </a:p>
          <a:p>
            <a:r>
              <a:rPr lang="en-US" dirty="0"/>
              <a:t>Survival by luck and defuse card</a:t>
            </a:r>
          </a:p>
          <a:p>
            <a:r>
              <a:rPr lang="en-US" dirty="0"/>
              <a:t>Cards to 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 teammate</a:t>
            </a:r>
          </a:p>
          <a:p>
            <a:pPr lvl="1"/>
            <a:r>
              <a:rPr lang="en-US" dirty="0"/>
              <a:t>to 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638650" y="4385225"/>
            <a:ext cx="3428650" cy="18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215AA-1883-6E2B-F7A8-6E08DC3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 einfügen weil zu groß und echt nicht spannend?</a:t>
            </a: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2772D-F1E7-A298-1291-3AF6CB9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development </a:t>
            </a:r>
            <a:r>
              <a:rPr lang="en-US" dirty="0" err="1"/>
              <a:t>independant</a:t>
            </a:r>
            <a:r>
              <a:rPr lang="en-US" dirty="0"/>
              <a:t> of the local platform using a build mechanism like </a:t>
            </a:r>
            <a:r>
              <a:rPr lang="en-US" dirty="0" err="1"/>
              <a:t>sbt</a:t>
            </a:r>
            <a:endParaRPr lang="en-US" dirty="0"/>
          </a:p>
          <a:p>
            <a:r>
              <a:rPr lang="en-US" dirty="0"/>
              <a:t>Initiate a Continuous Integration Server on Travis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 up tests and code coverage using Coveralls</a:t>
            </a:r>
          </a:p>
          <a:p>
            <a:r>
              <a:rPr lang="en-US" dirty="0"/>
              <a:t>Integrate Badges into your git repository</a:t>
            </a:r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momentan</a:t>
            </a:r>
            <a:r>
              <a:rPr lang="en-US" dirty="0"/>
              <a:t> failing!!!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289</Words>
  <Application>Microsoft Office PowerPoint</Application>
  <PresentationFormat>Breitbild</PresentationFormat>
  <Paragraphs>81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Components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2023-01-25T13:28:08Z</dcterms:modified>
</cp:coreProperties>
</file>